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 smtClean="0"/>
              <a:t>Клацніть, щоб редагувати стиль зразка підзаголовка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22632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91676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02402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90716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78417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8543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5" name="Місце для тексту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6" name="Місце для вмісту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7" name="Місце для дати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8" name="Місце для нижнього колонтитула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826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4" name="Місце для нижнього колонтитула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22637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3" name="Місце для нижнього колонтитула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42075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7171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зображення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864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05D16-D498-474F-9E29-3E268024CFF0}" type="datetimeFigureOut">
              <a:rPr lang="uk-UA" smtClean="0"/>
              <a:t>26.02.2023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FC5F6-7218-4E1E-8ABC-215AC723075B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2795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945" y="1902980"/>
            <a:ext cx="4765963" cy="4765963"/>
          </a:xfrm>
          <a:prstGeom prst="rect">
            <a:avLst/>
          </a:prstGeom>
        </p:spPr>
      </p:pic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       </a:t>
            </a:r>
            <a:r>
              <a:rPr lang="en-US" sz="7200" b="1" dirty="0" smtClean="0">
                <a:solidFill>
                  <a:srgbClr val="C00000"/>
                </a:solidFill>
                <a:latin typeface="+mn-lt"/>
              </a:rPr>
              <a:t>Big Ben</a:t>
            </a:r>
            <a:endParaRPr lang="uk-UA" sz="7200" b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262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</a:t>
            </a:r>
            <a:r>
              <a:rPr lang="en-US" sz="6000" b="1" dirty="0" smtClean="0">
                <a:solidFill>
                  <a:srgbClr val="C00000"/>
                </a:solidFill>
                <a:latin typeface="+mn-lt"/>
              </a:rPr>
              <a:t>The Tower of London</a:t>
            </a:r>
            <a:endParaRPr lang="uk-UA" sz="6000" b="1" dirty="0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4830" y="1525443"/>
            <a:ext cx="7855858" cy="533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203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</a:t>
            </a:r>
            <a:r>
              <a:rPr lang="en-US" sz="6000" b="1" dirty="0" smtClean="0">
                <a:solidFill>
                  <a:srgbClr val="C00000"/>
                </a:solidFill>
                <a:latin typeface="+mn-lt"/>
              </a:rPr>
              <a:t>The Tower Bridge </a:t>
            </a:r>
            <a:endParaRPr lang="uk-UA" sz="6000" b="1" dirty="0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0" y="1828800"/>
            <a:ext cx="9499600" cy="474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39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</a:t>
            </a:r>
            <a:r>
              <a:rPr lang="en-US" b="1" dirty="0" smtClean="0">
                <a:solidFill>
                  <a:srgbClr val="C00000"/>
                </a:solidFill>
                <a:latin typeface="+mn-lt"/>
              </a:rPr>
              <a:t>The Buckingham  Palace </a:t>
            </a:r>
            <a:endParaRPr lang="uk-UA" b="1" dirty="0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6900" y="1585087"/>
            <a:ext cx="8229600" cy="513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945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               </a:t>
            </a:r>
            <a:r>
              <a:rPr lang="en-US" sz="6600" b="1" dirty="0" smtClean="0">
                <a:solidFill>
                  <a:srgbClr val="C00000"/>
                </a:solidFill>
                <a:latin typeface="+mn-lt"/>
              </a:rPr>
              <a:t>Nelson's Column</a:t>
            </a:r>
            <a:endParaRPr lang="uk-UA" sz="6600" b="1" dirty="0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600" y="1950150"/>
            <a:ext cx="3219450" cy="42862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8474" y="1950150"/>
            <a:ext cx="2905125" cy="420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2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</a:t>
            </a:r>
            <a:r>
              <a:rPr lang="en-US" sz="6000" b="1" dirty="0" smtClean="0">
                <a:solidFill>
                  <a:srgbClr val="C00000"/>
                </a:solidFill>
                <a:latin typeface="+mn-lt"/>
              </a:rPr>
              <a:t>St. Paul’s Cathedral</a:t>
            </a:r>
            <a:endParaRPr lang="uk-UA" sz="6000" b="1" dirty="0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4" name="Місце для вмісту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3756" y="1690688"/>
            <a:ext cx="7553282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44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 smtClean="0">
                <a:solidFill>
                  <a:srgbClr val="C00000"/>
                </a:solidFill>
                <a:latin typeface="+mn-lt"/>
              </a:rPr>
              <a:t>         </a:t>
            </a:r>
            <a:r>
              <a:rPr lang="en-US" sz="6000" dirty="0" smtClean="0">
                <a:solidFill>
                  <a:srgbClr val="C00000"/>
                </a:solidFill>
                <a:latin typeface="+mn-lt"/>
              </a:rPr>
              <a:t>The Millennium Bridge</a:t>
            </a:r>
            <a:endParaRPr lang="uk-UA" sz="6000" dirty="0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650" y="1801795"/>
            <a:ext cx="8394700" cy="486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375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28</Words>
  <Application>Microsoft Office PowerPoint</Application>
  <PresentationFormat>Широкий екран</PresentationFormat>
  <Paragraphs>7</Paragraphs>
  <Slides>7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                       Big Ben</vt:lpstr>
      <vt:lpstr>   The Tower of London</vt:lpstr>
      <vt:lpstr>              The Tower Bridge </vt:lpstr>
      <vt:lpstr>          The Buckingham  Palace </vt:lpstr>
      <vt:lpstr>               Nelson's Column</vt:lpstr>
      <vt:lpstr>         St. Paul’s Cathedral</vt:lpstr>
      <vt:lpstr>         The Millennium Bridge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Ben</dc:title>
  <dc:creator>User</dc:creator>
  <cp:lastModifiedBy>User</cp:lastModifiedBy>
  <cp:revision>3</cp:revision>
  <dcterms:created xsi:type="dcterms:W3CDTF">2023-02-26T21:42:08Z</dcterms:created>
  <dcterms:modified xsi:type="dcterms:W3CDTF">2023-02-26T21:54:14Z</dcterms:modified>
</cp:coreProperties>
</file>

<file path=docProps/thumbnail.jpeg>
</file>